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7A38-F703-4BBE-92A7-3B2A6B6A4EC2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3900C-8938-4C7A-8688-9F4BAFA1E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95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7A38-F703-4BBE-92A7-3B2A6B6A4EC2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3900C-8938-4C7A-8688-9F4BAFA1E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469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7A38-F703-4BBE-92A7-3B2A6B6A4EC2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3900C-8938-4C7A-8688-9F4BAFA1E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935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7A38-F703-4BBE-92A7-3B2A6B6A4EC2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3900C-8938-4C7A-8688-9F4BAFA1E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699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7A38-F703-4BBE-92A7-3B2A6B6A4EC2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3900C-8938-4C7A-8688-9F4BAFA1E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532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7A38-F703-4BBE-92A7-3B2A6B6A4EC2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3900C-8938-4C7A-8688-9F4BAFA1E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622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7A38-F703-4BBE-92A7-3B2A6B6A4EC2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3900C-8938-4C7A-8688-9F4BAFA1E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356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7A38-F703-4BBE-92A7-3B2A6B6A4EC2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3900C-8938-4C7A-8688-9F4BAFA1E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764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7A38-F703-4BBE-92A7-3B2A6B6A4EC2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3900C-8938-4C7A-8688-9F4BAFA1E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272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7A38-F703-4BBE-92A7-3B2A6B6A4EC2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3900C-8938-4C7A-8688-9F4BAFA1E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979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7A38-F703-4BBE-92A7-3B2A6B6A4EC2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3900C-8938-4C7A-8688-9F4BAFA1E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174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E7A38-F703-4BBE-92A7-3B2A6B6A4EC2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3900C-8938-4C7A-8688-9F4BAFA1E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04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wmf"/><Relationship Id="rId7" Type="http://schemas.openxmlformats.org/officeDocument/2006/relationships/image" Target="../media/image6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5401830"/>
            <a:ext cx="7772400" cy="1470025"/>
          </a:xfrm>
        </p:spPr>
        <p:txBody>
          <a:bodyPr/>
          <a:lstStyle/>
          <a:p>
            <a:r>
              <a:rPr lang="en-US" dirty="0" smtClean="0"/>
              <a:t>Tionna Harris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5181600"/>
            <a:ext cx="6400800" cy="1400175"/>
          </a:xfrm>
        </p:spPr>
        <p:txBody>
          <a:bodyPr/>
          <a:lstStyle/>
          <a:p>
            <a:r>
              <a:rPr lang="en-US" dirty="0" smtClean="0"/>
              <a:t>Talent 21 project 2012</a:t>
            </a:r>
            <a:endParaRPr lang="en-US" dirty="0"/>
          </a:p>
        </p:txBody>
      </p:sp>
      <p:pic>
        <p:nvPicPr>
          <p:cNvPr id="1030" name="Picture 6" descr="C:\Users\HARRIST0531\AppData\Local\Microsoft\Windows\Temporary Internet Files\Content.IE5\KF9EUS1F\MC90033998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18" y="145383"/>
            <a:ext cx="1597025" cy="169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HARRIST0531\AppData\Local\Microsoft\Windows\Temporary Internet Files\Content.IE5\VEI6NH44\MC90036695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1" y="-103982"/>
            <a:ext cx="1054100" cy="181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HARRIST0531\AppData\Local\Microsoft\Windows\Temporary Internet Files\Content.IE5\R3TS6X49\MP900385735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-12055"/>
            <a:ext cx="1143001" cy="16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HARRIST0531\AppData\Local\Microsoft\Windows\Temporary Internet Files\Content.IE5\R3TS6X49\MC90033995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450" y="-12055"/>
            <a:ext cx="1123950" cy="1443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HARRIST0531\AppData\Local\Microsoft\Windows\Temporary Internet Files\Content.IE5\VEI6NH44\MC900320292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999" y="64729"/>
            <a:ext cx="1016001" cy="1290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HARRIST0531\AppData\Local\Microsoft\Windows\Temporary Internet Files\Content.IE5\082K3MC6\MC900339986[2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-12918"/>
            <a:ext cx="1016001" cy="152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HARRIST0531\AppData\Local\Microsoft\Windows\Temporary Internet Files\Content.IE5\TFYPO0OU\MC910227497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642" y="2286000"/>
            <a:ext cx="1838844" cy="1988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HARRIST0531\AppData\Local\Microsoft\Windows\Temporary Internet Files\Content.IE5\FNJ276L2\MC900434726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425" y="2130136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249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916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7" name="Picture 3" descr="C:\Users\HARRIST0531\AppData\Local\Microsoft\Windows\Temporary Internet Files\Content.IE5\082K3MC6\MP90044239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-27709"/>
            <a:ext cx="2209800" cy="146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ARRIST0531\AppData\Local\Microsoft\Windows\Temporary Internet Files\Content.IE5\082K3MC6\MP90044239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27" y="5410200"/>
            <a:ext cx="2198951" cy="1461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815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Man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. Created weapons</a:t>
            </a:r>
          </a:p>
          <a:p>
            <a:pPr marL="0" indent="0">
              <a:buNone/>
            </a:pPr>
            <a:r>
              <a:rPr lang="en-US" dirty="0" smtClean="0"/>
              <a:t>. Made fire</a:t>
            </a:r>
          </a:p>
          <a:p>
            <a:pPr marL="0" indent="0">
              <a:buNone/>
            </a:pPr>
            <a:r>
              <a:rPr lang="en-US" dirty="0" smtClean="0"/>
              <a:t>.made clothing and shelter.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57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r>
              <a:rPr lang="en-US" dirty="0" smtClean="0"/>
              <a:t>After Glacier 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population is generally undesirable condition where an organism </a:t>
            </a:r>
            <a:r>
              <a:rPr lang="en-US" smtClean="0"/>
              <a:t>numbers exceed </a:t>
            </a:r>
            <a:r>
              <a:rPr lang="en-US" dirty="0" smtClean="0"/>
              <a:t>the caring capacity of its habit also the term also refers to the relationship between the humans population of its habits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80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Farmers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They used the animals such as sheep's ,chickens, dogs, </a:t>
            </a:r>
          </a:p>
          <a:p>
            <a:r>
              <a:rPr lang="en-US" dirty="0" smtClean="0"/>
              <a:t>They were be able by adapting to domesticate plants </a:t>
            </a:r>
          </a:p>
          <a:p>
            <a:r>
              <a:rPr lang="en-US" dirty="0" smtClean="0"/>
              <a:t>They traded food and have extra left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53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Mesopotamia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38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Egypt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58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They farmed olives and grapes</a:t>
            </a:r>
          </a:p>
          <a:p>
            <a:r>
              <a:rPr lang="en-US" dirty="0" smtClean="0"/>
              <a:t>They need to build up high </a:t>
            </a:r>
          </a:p>
          <a:p>
            <a:r>
              <a:rPr lang="en-US" dirty="0" smtClean="0"/>
              <a:t>It wasn’t easy to travel so they had to make boats for them to </a:t>
            </a:r>
            <a:r>
              <a:rPr lang="en-US" smtClean="0"/>
              <a:t>cross over.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27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Romans told legends to explain Rome beginnings. One told how a Latin kings cruels brother took the throne by force. One then rightful kings daughter gave birth to twin boys Romulus and Remus the new kind feared that the 2 boys would take back the throme.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292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170</Words>
  <Application>Microsoft Office PowerPoint</Application>
  <PresentationFormat>On-screen Show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Tionna Harris</vt:lpstr>
      <vt:lpstr>Introduction</vt:lpstr>
      <vt:lpstr>Early Man</vt:lpstr>
      <vt:lpstr>After Glacier Age </vt:lpstr>
      <vt:lpstr>Early Farmers</vt:lpstr>
      <vt:lpstr>Mesopotamia</vt:lpstr>
      <vt:lpstr>Egypt</vt:lpstr>
      <vt:lpstr>Greece</vt:lpstr>
      <vt:lpstr>Rome</vt:lpstr>
      <vt:lpstr>Conclusion</vt:lpstr>
    </vt:vector>
  </TitlesOfParts>
  <Company>Hamilton Township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Tionna Harris</dc:title>
  <dc:creator>HARRIST0531</dc:creator>
  <cp:lastModifiedBy>HARRIST0531</cp:lastModifiedBy>
  <cp:revision>13</cp:revision>
  <dcterms:created xsi:type="dcterms:W3CDTF">2012-04-30T13:02:15Z</dcterms:created>
  <dcterms:modified xsi:type="dcterms:W3CDTF">2012-06-04T14:04:50Z</dcterms:modified>
</cp:coreProperties>
</file>